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 Jensen" initials="LJ" lastIdx="1" clrIdx="0">
    <p:extLst>
      <p:ext uri="{19B8F6BF-5375-455C-9EA6-DF929625EA0E}">
        <p15:presenceInfo xmlns:p15="http://schemas.microsoft.com/office/powerpoint/2012/main" userId="1be859abe9fdf7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72" y="356"/>
      </p:cViewPr>
      <p:guideLst>
        <p:guide orient="horz" pos="35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5-12T08:50:37.542" idx="1">
    <p:pos x="6720" y="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3CCB-A39E-7012-7131-6B7750FE1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3D37D-F7E2-DD96-88B3-27B9814ED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E602E-2884-B610-783D-4A00AE18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D9673-AF83-217E-1568-26238900F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D8DD4-4AEC-EC42-A486-D6C4DFF1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4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A0DDA-C52B-2C3D-86BF-009275505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4C07A-EAAA-A045-0747-F666A4992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8BF47-E4F4-A292-FA3E-A020CC8E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A455C-3D8A-BE37-E9D8-E3679825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D0A49-B9AC-E251-98F1-153DF36B5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4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5F56C1-E6ED-EEA2-BB82-E98BF94106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ACC3F-AE22-729E-61E1-EB978976B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320BB5-D61D-46B8-7B24-CFB17AB15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6BF75-5BF0-BB88-614D-F2C13A97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C80F-658B-E78B-5F10-6E830611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D9639-B166-84C3-25B8-EB364EC5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14D19-B74C-AA3B-3A8D-373D27EBA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90E1-EAAF-F9C1-6EB4-84D54534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10F59-F02E-A1AA-DBF7-E27B45E0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CDC4B-5B28-42DD-1701-A5D262E7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E3CDC-A2D3-D318-3E4F-F5795FFA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31360-A5C7-796A-CC8F-B3415D92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26445-DDDA-73C3-919F-AAD33595D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C99C3-C3C4-F323-8B6E-08BB4600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5A87-46EA-618E-E2A7-211A0287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12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3FBD-F99A-88D0-EEC4-2E1D4755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8C9CA-D108-AFDA-5510-CC5FAAACF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EB402-F6D9-6DC0-ABA9-771B837E6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88BF3E-7B99-510E-0D41-513D046CA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E44F2-30AD-1671-6D9C-4F756464F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5541E-0B57-4471-571F-7590D590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8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51FCC-5E56-7DA1-8685-0D342A243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F3ACF-D0E6-E54E-D6F5-9C4B9F80A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7F292-3CA4-D4E6-DBBE-CC9A94BB9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DEF2E3-E87B-3EED-D319-40A062880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142E5-B319-3066-B3B7-D231E3C81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BBA2A-9445-A5FE-B0EC-4AEACD548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D88A59-701A-3584-86AB-17CF0B0D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A7C839-ADED-F5D8-C5AD-73A46C4A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4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4680-FF94-1E0D-5D5A-7FD59742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69708-4107-FBFF-9568-78BF28FDE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105F4-DAAD-BFA5-7336-1108BEA9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1A745-ECDC-D530-27FC-0BFC8B8F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6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525D04-FDC1-414C-0263-A86113AE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0A5A3-3EC3-68AA-1644-2DF44016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47792-1AD2-92BF-F544-240359C85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37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E3832-3478-63FD-77DD-572B2E90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61C52-0AFD-CE71-8C2E-23E97DFE7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DDEF7-1A88-D7BB-9A9C-0433BC2C0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79D2C5-5E2D-89C9-FBF3-3A02A1EC6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FA085D-6925-6A3D-4E3A-DB3604149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851AE-722B-0316-BCAB-AA56D597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3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A97A-840E-2A3F-9F8E-787F392D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CAFBB8-4ED4-A651-DEDE-09BCD4A5CF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BABA22-8A85-E42F-ED53-3691E4D1A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367BB7-D47A-0B03-049E-20E1899E6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C41DD-795C-64D0-7568-08D8E5426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C1B41-7CEA-E98D-8DDD-36913BCD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1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19A1CE-C0DD-D836-184B-4A45D7D1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8EB21-77BA-D51A-3455-41CC809A9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DE60-8434-E224-CE64-B2AE7F319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0281F-49F2-4096-A20C-43F905E67E1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5486B-58DA-865D-52B0-EAF0EBCC4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7EA5B-37F6-3AAF-1081-1DABA4B99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319E-46C6-43A3-8C00-5176501CEE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6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B55598-D306-1867-2449-3109B3CCEC0B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526D03C-860B-A948-9954-DCDF3ACB2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6" t="17359" r="14687" b="9583"/>
          <a:stretch/>
        </p:blipFill>
        <p:spPr>
          <a:xfrm>
            <a:off x="2886973" y="0"/>
            <a:ext cx="6418051" cy="689037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28A8F98-E834-3B4B-5947-E9EAFBC8899A}"/>
              </a:ext>
            </a:extLst>
          </p:cNvPr>
          <p:cNvSpPr txBox="1"/>
          <p:nvPr/>
        </p:nvSpPr>
        <p:spPr>
          <a:xfrm>
            <a:off x="4293645" y="5676900"/>
            <a:ext cx="360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Existing Officers’ Quarters Structure</a:t>
            </a:r>
          </a:p>
        </p:txBody>
      </p:sp>
    </p:spTree>
    <p:extLst>
      <p:ext uri="{BB962C8B-B14F-4D97-AF65-F5344CB8AC3E}">
        <p14:creationId xmlns:p14="http://schemas.microsoft.com/office/powerpoint/2010/main" val="158369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14B77E-E9DE-36E5-D826-E1FE76D1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0"/>
            <a:ext cx="12192000" cy="34347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E3D21-9DB0-DD93-E1B6-EAE0C31F5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3" t="16835" r="13364" b="9304"/>
          <a:stretch/>
        </p:blipFill>
        <p:spPr>
          <a:xfrm>
            <a:off x="2837000" y="0"/>
            <a:ext cx="649364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A370FB-C9F4-B186-3C94-7159EBF98CD0}"/>
              </a:ext>
            </a:extLst>
          </p:cNvPr>
          <p:cNvSpPr txBox="1"/>
          <p:nvPr/>
        </p:nvSpPr>
        <p:spPr>
          <a:xfrm>
            <a:off x="4132774" y="5676900"/>
            <a:ext cx="3902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Addition of interior basement walls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  – 2x4 construction, </a:t>
            </a:r>
            <a:r>
              <a:rPr lang="en-US" b="1" dirty="0" err="1">
                <a:solidFill>
                  <a:schemeClr val="bg1"/>
                </a:solidFill>
              </a:rPr>
              <a:t>vapour</a:t>
            </a:r>
            <a:r>
              <a:rPr lang="en-US" b="1" dirty="0">
                <a:solidFill>
                  <a:schemeClr val="bg1"/>
                </a:solidFill>
              </a:rPr>
              <a:t> barrier </a:t>
            </a:r>
          </a:p>
        </p:txBody>
      </p:sp>
    </p:spTree>
    <p:extLst>
      <p:ext uri="{BB962C8B-B14F-4D97-AF65-F5344CB8AC3E}">
        <p14:creationId xmlns:p14="http://schemas.microsoft.com/office/powerpoint/2010/main" val="409198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6E802B-1D9E-0F96-8B34-58C8CC72784D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BBE74-DBC5-2552-F8F4-8CB8E435FE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17107" r="14026" b="9811"/>
          <a:stretch/>
        </p:blipFill>
        <p:spPr>
          <a:xfrm>
            <a:off x="2869579" y="-16865"/>
            <a:ext cx="6452841" cy="6891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221033-907F-E96A-323F-70E5E33F437D}"/>
              </a:ext>
            </a:extLst>
          </p:cNvPr>
          <p:cNvSpPr txBox="1"/>
          <p:nvPr/>
        </p:nvSpPr>
        <p:spPr>
          <a:xfrm>
            <a:off x="5198043" y="5676900"/>
            <a:ext cx="198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  - Basement stairs</a:t>
            </a:r>
          </a:p>
        </p:txBody>
      </p:sp>
    </p:spTree>
    <p:extLst>
      <p:ext uri="{BB962C8B-B14F-4D97-AF65-F5344CB8AC3E}">
        <p14:creationId xmlns:p14="http://schemas.microsoft.com/office/powerpoint/2010/main" val="237409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5CA1B3-1F47-9CD6-8DEF-05C98A27FB2D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7222D0-1D20-36B9-3A54-7372BB34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5" t="16729" r="14497" b="9308"/>
          <a:stretch/>
        </p:blipFill>
        <p:spPr>
          <a:xfrm>
            <a:off x="2934053" y="0"/>
            <a:ext cx="6323894" cy="68732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5ABA6-B064-9ADA-D293-6B248ACCEB12}"/>
              </a:ext>
            </a:extLst>
          </p:cNvPr>
          <p:cNvSpPr txBox="1"/>
          <p:nvPr/>
        </p:nvSpPr>
        <p:spPr>
          <a:xfrm>
            <a:off x="4293647" y="5676900"/>
            <a:ext cx="3604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Floor supports – Wood or steel?</a:t>
            </a:r>
          </a:p>
        </p:txBody>
      </p:sp>
    </p:spTree>
    <p:extLst>
      <p:ext uri="{BB962C8B-B14F-4D97-AF65-F5344CB8AC3E}">
        <p14:creationId xmlns:p14="http://schemas.microsoft.com/office/powerpoint/2010/main" val="3599554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FA33AE-A1DC-06D7-EF7B-CD46AB62992F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C007BB-CCEC-BE2B-894F-4376DDD6C2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4" t="16478" r="13836" b="9307"/>
          <a:stretch/>
        </p:blipFill>
        <p:spPr>
          <a:xfrm>
            <a:off x="2919403" y="-7174"/>
            <a:ext cx="6353194" cy="68651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DE458-D2CA-E21D-9EEC-9A1C90BCE679}"/>
              </a:ext>
            </a:extLst>
          </p:cNvPr>
          <p:cNvSpPr txBox="1"/>
          <p:nvPr/>
        </p:nvSpPr>
        <p:spPr>
          <a:xfrm>
            <a:off x="5156704" y="5676900"/>
            <a:ext cx="187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Floor trusses</a:t>
            </a:r>
          </a:p>
        </p:txBody>
      </p:sp>
    </p:spTree>
    <p:extLst>
      <p:ext uri="{BB962C8B-B14F-4D97-AF65-F5344CB8AC3E}">
        <p14:creationId xmlns:p14="http://schemas.microsoft.com/office/powerpoint/2010/main" val="409114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91D97A-A192-7993-AEEB-68A0C889279A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04DC3-78CC-8978-5A57-E6A8FF271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0" t="16477" r="13648" b="9435"/>
          <a:stretch/>
        </p:blipFill>
        <p:spPr>
          <a:xfrm>
            <a:off x="2843615" y="0"/>
            <a:ext cx="6504770" cy="6866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0A1323-9322-B45F-0C6C-2C9DDEBC0C3F}"/>
              </a:ext>
            </a:extLst>
          </p:cNvPr>
          <p:cNvSpPr txBox="1"/>
          <p:nvPr/>
        </p:nvSpPr>
        <p:spPr>
          <a:xfrm>
            <a:off x="5296620" y="5676900"/>
            <a:ext cx="187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Flooring</a:t>
            </a:r>
          </a:p>
        </p:txBody>
      </p:sp>
    </p:spTree>
    <p:extLst>
      <p:ext uri="{BB962C8B-B14F-4D97-AF65-F5344CB8AC3E}">
        <p14:creationId xmlns:p14="http://schemas.microsoft.com/office/powerpoint/2010/main" val="3283138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B56A0-3124-9823-FAE7-E07F57D4551E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AF8C6-7274-D3B2-23CB-AC02B37974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0" t="15975" r="13271" b="9811"/>
          <a:stretch/>
        </p:blipFill>
        <p:spPr>
          <a:xfrm>
            <a:off x="2822276" y="0"/>
            <a:ext cx="6547448" cy="68736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26F69E-0CD8-D633-E705-5187D906444F}"/>
              </a:ext>
            </a:extLst>
          </p:cNvPr>
          <p:cNvSpPr txBox="1"/>
          <p:nvPr/>
        </p:nvSpPr>
        <p:spPr>
          <a:xfrm>
            <a:off x="3194821" y="5676900"/>
            <a:ext cx="5802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Upstairs 2 x 4 walls, staircase to rear door</a:t>
            </a:r>
          </a:p>
          <a:p>
            <a:r>
              <a:rPr lang="en-US" b="1" dirty="0">
                <a:solidFill>
                  <a:schemeClr val="bg1"/>
                </a:solidFill>
              </a:rPr>
              <a:t>   - Top of existing walls and window openings to be sealed </a:t>
            </a:r>
          </a:p>
        </p:txBody>
      </p:sp>
    </p:spTree>
    <p:extLst>
      <p:ext uri="{BB962C8B-B14F-4D97-AF65-F5344CB8AC3E}">
        <p14:creationId xmlns:p14="http://schemas.microsoft.com/office/powerpoint/2010/main" val="59383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FE28A0-FF5A-0101-0611-4064585ADFCA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D3BF7-A371-9A03-D540-E7C56D15FE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0" t="15975" r="12799" b="9560"/>
          <a:stretch/>
        </p:blipFill>
        <p:spPr>
          <a:xfrm>
            <a:off x="2758918" y="-12730"/>
            <a:ext cx="6674164" cy="6883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40630-017F-8E09-9EDD-59DEB50663E9}"/>
              </a:ext>
            </a:extLst>
          </p:cNvPr>
          <p:cNvSpPr txBox="1"/>
          <p:nvPr/>
        </p:nvSpPr>
        <p:spPr>
          <a:xfrm>
            <a:off x="5156704" y="5676900"/>
            <a:ext cx="1878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Officers’ Quarters</a:t>
            </a:r>
          </a:p>
          <a:p>
            <a:r>
              <a:rPr lang="en-US" b="1" dirty="0">
                <a:solidFill>
                  <a:schemeClr val="bg1"/>
                </a:solidFill>
              </a:rPr>
              <a:t>   - Front porch</a:t>
            </a:r>
          </a:p>
        </p:txBody>
      </p:sp>
    </p:spTree>
    <p:extLst>
      <p:ext uri="{BB962C8B-B14F-4D97-AF65-F5344CB8AC3E}">
        <p14:creationId xmlns:p14="http://schemas.microsoft.com/office/powerpoint/2010/main" val="1972069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62E69-CF66-6EC7-E78B-C7B2C916A032}"/>
              </a:ext>
            </a:extLst>
          </p:cNvPr>
          <p:cNvSpPr/>
          <p:nvPr/>
        </p:nvSpPr>
        <p:spPr>
          <a:xfrm>
            <a:off x="0" y="3429000"/>
            <a:ext cx="12192000" cy="34277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C5767-DCF8-456B-2C60-F4CB04B19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0" t="16478" r="9874" b="6918"/>
          <a:stretch/>
        </p:blipFill>
        <p:spPr>
          <a:xfrm>
            <a:off x="2611347" y="0"/>
            <a:ext cx="6969306" cy="68567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AD52B4-8248-4A83-4AA4-6E55776E47BF}"/>
              </a:ext>
            </a:extLst>
          </p:cNvPr>
          <p:cNvSpPr txBox="1"/>
          <p:nvPr/>
        </p:nvSpPr>
        <p:spPr>
          <a:xfrm>
            <a:off x="4049157" y="5676900"/>
            <a:ext cx="40936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Officers’ Quarters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   - Roof</a:t>
            </a:r>
          </a:p>
          <a:p>
            <a:r>
              <a:rPr lang="en-US" b="1" dirty="0">
                <a:solidFill>
                  <a:schemeClr val="bg1"/>
                </a:solidFill>
              </a:rPr>
              <a:t>   - Upper Window and stairs to be added</a:t>
            </a:r>
          </a:p>
        </p:txBody>
      </p:sp>
    </p:spTree>
    <p:extLst>
      <p:ext uri="{BB962C8B-B14F-4D97-AF65-F5344CB8AC3E}">
        <p14:creationId xmlns:p14="http://schemas.microsoft.com/office/powerpoint/2010/main" val="3418762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103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 Jensen</dc:creator>
  <cp:lastModifiedBy>Leon Jensen</cp:lastModifiedBy>
  <cp:revision>4</cp:revision>
  <dcterms:created xsi:type="dcterms:W3CDTF">2023-05-03T16:38:06Z</dcterms:created>
  <dcterms:modified xsi:type="dcterms:W3CDTF">2023-05-12T16:07:10Z</dcterms:modified>
</cp:coreProperties>
</file>